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9" autoAdjust="0"/>
    <p:restoredTop sz="94321" autoAdjust="0"/>
  </p:normalViewPr>
  <p:slideViewPr>
    <p:cSldViewPr snapToGrid="0">
      <p:cViewPr>
        <p:scale>
          <a:sx n="25" d="100"/>
          <a:sy n="25" d="100"/>
        </p:scale>
        <p:origin x="2072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BBD44A-AA1D-470A-8000-3032FB4D48FF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408D821-F0EF-4445-AE81-CAD19E685D6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Mouse</a:t>
          </a:r>
          <a:endParaRPr lang="en-ID" dirty="0">
            <a:solidFill>
              <a:schemeClr val="bg1"/>
            </a:solidFill>
          </a:endParaRPr>
        </a:p>
      </dgm:t>
    </dgm:pt>
    <dgm:pt modelId="{D85D9528-7E38-4890-B31B-EE86D1587671}" type="parTrans" cxnId="{7332F993-7EB3-4B6C-B5A6-21F223DCF843}">
      <dgm:prSet/>
      <dgm:spPr/>
      <dgm:t>
        <a:bodyPr/>
        <a:lstStyle/>
        <a:p>
          <a:endParaRPr lang="en-ID"/>
        </a:p>
      </dgm:t>
    </dgm:pt>
    <dgm:pt modelId="{0255AFAA-F499-4485-8DBF-158A4BECA816}" type="sibTrans" cxnId="{7332F993-7EB3-4B6C-B5A6-21F223DCF843}">
      <dgm:prSet/>
      <dgm:spPr/>
      <dgm:t>
        <a:bodyPr/>
        <a:lstStyle/>
        <a:p>
          <a:endParaRPr lang="en-ID"/>
        </a:p>
      </dgm:t>
    </dgm:pt>
    <dgm:pt modelId="{7406B53C-73D4-4F2A-8327-EE279693271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Keyboard</a:t>
          </a:r>
          <a:endParaRPr lang="en-ID" dirty="0">
            <a:solidFill>
              <a:schemeClr val="bg1"/>
            </a:solidFill>
          </a:endParaRPr>
        </a:p>
      </dgm:t>
    </dgm:pt>
    <dgm:pt modelId="{9231BE5D-BA71-4E3D-89F0-293EA8874FCE}" type="parTrans" cxnId="{C558AE27-F538-4F35-A0D4-696C6752CDD1}">
      <dgm:prSet/>
      <dgm:spPr/>
      <dgm:t>
        <a:bodyPr/>
        <a:lstStyle/>
        <a:p>
          <a:endParaRPr lang="en-ID"/>
        </a:p>
      </dgm:t>
    </dgm:pt>
    <dgm:pt modelId="{5EB2A0EC-5C42-48A8-B0EB-FAA0ECB2694E}" type="sibTrans" cxnId="{C558AE27-F538-4F35-A0D4-696C6752CDD1}">
      <dgm:prSet/>
      <dgm:spPr/>
      <dgm:t>
        <a:bodyPr/>
        <a:lstStyle/>
        <a:p>
          <a:endParaRPr lang="en-ID"/>
        </a:p>
      </dgm:t>
    </dgm:pt>
    <dgm:pt modelId="{3970281E-1CF6-4270-B00B-026C48670578}" type="pres">
      <dgm:prSet presAssocID="{26BBD44A-AA1D-470A-8000-3032FB4D48FF}" presName="Name0" presStyleCnt="0">
        <dgm:presLayoutVars>
          <dgm:dir/>
        </dgm:presLayoutVars>
      </dgm:prSet>
      <dgm:spPr/>
    </dgm:pt>
    <dgm:pt modelId="{1D07981A-220E-4869-9357-7CB2E351BC85}" type="pres">
      <dgm:prSet presAssocID="{A408D821-F0EF-4445-AE81-CAD19E685D60}" presName="composite" presStyleCnt="0"/>
      <dgm:spPr/>
    </dgm:pt>
    <dgm:pt modelId="{BEA74BA5-EA3E-4266-8333-6C12C0AE3445}" type="pres">
      <dgm:prSet presAssocID="{A408D821-F0EF-4445-AE81-CAD19E685D60}" presName="rect2" presStyleLbl="revTx" presStyleIdx="0" presStyleCnt="2">
        <dgm:presLayoutVars>
          <dgm:bulletEnabled val="1"/>
        </dgm:presLayoutVars>
      </dgm:prSet>
      <dgm:spPr/>
    </dgm:pt>
    <dgm:pt modelId="{E370A279-06EB-46A5-BC7A-DDEFAC679CFD}" type="pres">
      <dgm:prSet presAssocID="{A408D821-F0EF-4445-AE81-CAD19E685D60}" presName="rect1" presStyleLbl="align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2A0128F0-FB1F-4036-B20E-914B45B265BF}" type="pres">
      <dgm:prSet presAssocID="{0255AFAA-F499-4485-8DBF-158A4BECA816}" presName="sibTrans" presStyleCnt="0"/>
      <dgm:spPr/>
    </dgm:pt>
    <dgm:pt modelId="{E64E13FC-7042-48C3-A46B-C77B84E15F67}" type="pres">
      <dgm:prSet presAssocID="{7406B53C-73D4-4F2A-8327-EE279693271A}" presName="composite" presStyleCnt="0"/>
      <dgm:spPr/>
    </dgm:pt>
    <dgm:pt modelId="{A20F95AA-0B0B-4FB9-A4BE-BD0D5B8823E7}" type="pres">
      <dgm:prSet presAssocID="{7406B53C-73D4-4F2A-8327-EE279693271A}" presName="rect2" presStyleLbl="revTx" presStyleIdx="1" presStyleCnt="2">
        <dgm:presLayoutVars>
          <dgm:bulletEnabled val="1"/>
        </dgm:presLayoutVars>
      </dgm:prSet>
      <dgm:spPr/>
    </dgm:pt>
    <dgm:pt modelId="{6D549130-775C-4A9E-A97E-1B48842082A2}" type="pres">
      <dgm:prSet presAssocID="{7406B53C-73D4-4F2A-8327-EE279693271A}" presName="rect1" presStyleLbl="align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</dgm:ptLst>
  <dgm:cxnLst>
    <dgm:cxn modelId="{C558AE27-F538-4F35-A0D4-696C6752CDD1}" srcId="{26BBD44A-AA1D-470A-8000-3032FB4D48FF}" destId="{7406B53C-73D4-4F2A-8327-EE279693271A}" srcOrd="1" destOrd="0" parTransId="{9231BE5D-BA71-4E3D-89F0-293EA8874FCE}" sibTransId="{5EB2A0EC-5C42-48A8-B0EB-FAA0ECB2694E}"/>
    <dgm:cxn modelId="{7332F993-7EB3-4B6C-B5A6-21F223DCF843}" srcId="{26BBD44A-AA1D-470A-8000-3032FB4D48FF}" destId="{A408D821-F0EF-4445-AE81-CAD19E685D60}" srcOrd="0" destOrd="0" parTransId="{D85D9528-7E38-4890-B31B-EE86D1587671}" sibTransId="{0255AFAA-F499-4485-8DBF-158A4BECA816}"/>
    <dgm:cxn modelId="{445C1C9C-060B-495F-96DE-89AE858D956D}" type="presOf" srcId="{26BBD44A-AA1D-470A-8000-3032FB4D48FF}" destId="{3970281E-1CF6-4270-B00B-026C48670578}" srcOrd="0" destOrd="0" presId="urn:microsoft.com/office/officeart/2008/layout/PictureGrid"/>
    <dgm:cxn modelId="{225C4BDA-15F6-4366-9137-906778A958BC}" type="presOf" srcId="{A408D821-F0EF-4445-AE81-CAD19E685D60}" destId="{BEA74BA5-EA3E-4266-8333-6C12C0AE3445}" srcOrd="0" destOrd="0" presId="urn:microsoft.com/office/officeart/2008/layout/PictureGrid"/>
    <dgm:cxn modelId="{69476CF9-6A7D-41D1-8C37-7502D0556316}" type="presOf" srcId="{7406B53C-73D4-4F2A-8327-EE279693271A}" destId="{A20F95AA-0B0B-4FB9-A4BE-BD0D5B8823E7}" srcOrd="0" destOrd="0" presId="urn:microsoft.com/office/officeart/2008/layout/PictureGrid"/>
    <dgm:cxn modelId="{EB1950BA-EC53-4514-BE1E-7AE46EF781E1}" type="presParOf" srcId="{3970281E-1CF6-4270-B00B-026C48670578}" destId="{1D07981A-220E-4869-9357-7CB2E351BC85}" srcOrd="0" destOrd="0" presId="urn:microsoft.com/office/officeart/2008/layout/PictureGrid"/>
    <dgm:cxn modelId="{428F5B35-A69C-4434-91C1-1DAE0D88A134}" type="presParOf" srcId="{1D07981A-220E-4869-9357-7CB2E351BC85}" destId="{BEA74BA5-EA3E-4266-8333-6C12C0AE3445}" srcOrd="0" destOrd="0" presId="urn:microsoft.com/office/officeart/2008/layout/PictureGrid"/>
    <dgm:cxn modelId="{E24AEF80-7F5C-432D-9CB0-C179E71A1E57}" type="presParOf" srcId="{1D07981A-220E-4869-9357-7CB2E351BC85}" destId="{E370A279-06EB-46A5-BC7A-DDEFAC679CFD}" srcOrd="1" destOrd="0" presId="urn:microsoft.com/office/officeart/2008/layout/PictureGrid"/>
    <dgm:cxn modelId="{6E87CDF5-5ABC-4B85-90EE-DF58E1FF1493}" type="presParOf" srcId="{3970281E-1CF6-4270-B00B-026C48670578}" destId="{2A0128F0-FB1F-4036-B20E-914B45B265BF}" srcOrd="1" destOrd="0" presId="urn:microsoft.com/office/officeart/2008/layout/PictureGrid"/>
    <dgm:cxn modelId="{26292C22-DD9F-461F-8832-447F01F32ACF}" type="presParOf" srcId="{3970281E-1CF6-4270-B00B-026C48670578}" destId="{E64E13FC-7042-48C3-A46B-C77B84E15F67}" srcOrd="2" destOrd="0" presId="urn:microsoft.com/office/officeart/2008/layout/PictureGrid"/>
    <dgm:cxn modelId="{30CEE995-ED74-4B12-8E21-E3F2FF44EAA8}" type="presParOf" srcId="{E64E13FC-7042-48C3-A46B-C77B84E15F67}" destId="{A20F95AA-0B0B-4FB9-A4BE-BD0D5B8823E7}" srcOrd="0" destOrd="0" presId="urn:microsoft.com/office/officeart/2008/layout/PictureGrid"/>
    <dgm:cxn modelId="{2916D998-2046-4CE9-926D-5A8D354D63C2}" type="presParOf" srcId="{E64E13FC-7042-48C3-A46B-C77B84E15F67}" destId="{6D549130-775C-4A9E-A97E-1B48842082A2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74BA5-EA3E-4266-8333-6C12C0AE3445}">
      <dsp:nvSpPr>
        <dsp:cNvPr id="0" name=""/>
        <dsp:cNvSpPr/>
      </dsp:nvSpPr>
      <dsp:spPr>
        <a:xfrm>
          <a:off x="618" y="259950"/>
          <a:ext cx="1978539" cy="296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Mouse</a:t>
          </a:r>
          <a:endParaRPr lang="en-ID" sz="1600" kern="1200" dirty="0">
            <a:solidFill>
              <a:schemeClr val="bg1"/>
            </a:solidFill>
          </a:endParaRPr>
        </a:p>
      </dsp:txBody>
      <dsp:txXfrm>
        <a:off x="618" y="259950"/>
        <a:ext cx="1978539" cy="296780"/>
      </dsp:txXfrm>
    </dsp:sp>
    <dsp:sp modelId="{E370A279-06EB-46A5-BC7A-DDEFAC679CFD}">
      <dsp:nvSpPr>
        <dsp:cNvPr id="0" name=""/>
        <dsp:cNvSpPr/>
      </dsp:nvSpPr>
      <dsp:spPr>
        <a:xfrm>
          <a:off x="618" y="615554"/>
          <a:ext cx="1978539" cy="1978539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F95AA-0B0B-4FB9-A4BE-BD0D5B8823E7}">
      <dsp:nvSpPr>
        <dsp:cNvPr id="0" name=""/>
        <dsp:cNvSpPr/>
      </dsp:nvSpPr>
      <dsp:spPr>
        <a:xfrm>
          <a:off x="2188305" y="259950"/>
          <a:ext cx="1978539" cy="296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60960" bIns="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Keyboard</a:t>
          </a:r>
          <a:endParaRPr lang="en-ID" sz="1600" kern="1200" dirty="0">
            <a:solidFill>
              <a:schemeClr val="bg1"/>
            </a:solidFill>
          </a:endParaRPr>
        </a:p>
      </dsp:txBody>
      <dsp:txXfrm>
        <a:off x="2188305" y="259950"/>
        <a:ext cx="1978539" cy="296780"/>
      </dsp:txXfrm>
    </dsp:sp>
    <dsp:sp modelId="{6D549130-775C-4A9E-A97E-1B48842082A2}">
      <dsp:nvSpPr>
        <dsp:cNvPr id="0" name=""/>
        <dsp:cNvSpPr/>
      </dsp:nvSpPr>
      <dsp:spPr>
        <a:xfrm>
          <a:off x="2188305" y="615554"/>
          <a:ext cx="1978539" cy="197853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781D0-A4FB-44FF-9ABB-A80566C2CAFE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9DBFE-0B0A-44F5-8B7E-5B4A012C6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3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9DBFE-0B0A-44F5-8B7E-5B4A012C64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56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9D71-00D3-4266-A9A7-52E87893E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9314E-693C-4435-A460-E7BBBA0A7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C475E-2BC6-45D8-AB72-5C066C24F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112E5-1560-480A-AA36-3AFCD62AE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B909C-6E65-4124-A5BE-0106C320B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565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8A94-068B-4AD2-A897-4ABB5707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B8ABF-92A4-4627-8AC2-DA791CE05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82A7A-C344-4863-BAAE-F5D9B802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BC8A-7FA2-45AA-8B1F-6DF0F992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ABA55-CA9A-4EDF-9A2F-2063F26A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595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434CE3-A52F-45D3-8EFC-6D0096371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1A066-3BE8-45A3-AFE2-EDB12BE9F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202BC-2C4F-485F-92B8-13196CE1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FFB87-4D52-4E67-8934-9CBA30AA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FE40A-73D8-4EAD-AB47-64D0CF08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728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FFF7-B1C0-4DFF-A6D8-85932C20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6B86-8A16-4A21-8D95-E2449836A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5BE76-7CB8-40E5-95F2-402E4BF2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07908-C84F-4E86-84FD-72ACB796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193D6-1D3D-4511-A4C8-192FDB054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991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993D-5272-4831-92FE-C70CFACE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6F7ED-1165-466F-86E5-98D09DCCB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5CE2-7AA8-4C15-9B5A-51143FF4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D913D-C9C1-443A-9F83-37285AFE0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9E632-F2AF-4B17-82B0-6CB88ED5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638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1F49-7330-4D47-B6B3-2A01F586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781DE-44F3-45EC-8E31-4D0BAAA6F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92B36-1E57-4EDF-A239-1255C9C16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FE1E6-24B7-443A-AE0D-17CB00D1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69103-8B94-46E1-921B-4C66530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952BC-B2DF-4430-AD48-5D1B0BD2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005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271B-1AEF-4438-A394-E0A62054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4F731-328F-4C11-BFDB-64B7DB314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97CB5-9921-43EA-8767-8A856A4FE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128F0C-FF42-4E9A-AF81-1BC441B24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C0933-2BB9-4C98-929B-D613C9DBF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19FE0-CA01-4690-A842-5C8D884FE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9465EA-E4CF-401C-BC9C-D2735F75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00C38F-527C-40A8-8DC3-70ABD203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2460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AD9E-DC1A-4EE9-B924-7E1310B3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B405BE-9405-490D-81E6-D3ED6FDF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EB167-DFF7-4DFE-BACF-22FB6460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0828D-2180-499A-95AD-0BF23F22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091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27911-9F94-4599-B163-43106A26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F043D-8B25-476D-B441-CE61F62DC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1D0FC-1E46-483B-AA07-0D7F6D74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9560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9DD-340F-4097-92B8-BD93DBAF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5E4B0-3406-48FB-A20C-AC58BD780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D73FC-06B3-4426-971C-881590A09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17A74-A4C8-4D73-87CB-7C4983EC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449A5-0FF0-4676-8136-CCA32276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164C8-44CD-4E29-A102-A517BC0D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2199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CEAF-40B2-4E9D-B51F-07530F15A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5E62A-3AB9-4263-8338-5627530C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8F66B-A3BA-4200-9EA3-3A975D9FA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86011-F560-424D-932B-5BDBF9B0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BF223-4936-4BD3-A6AD-6C7EC09E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6195F-7154-4F50-976F-F8C33EE1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526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B87240-B880-42C2-A3BE-27C88F5C6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D01F6-1BD9-4402-A781-2D9A54095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2901C-C94F-41F3-A551-54D2A415E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FA90C-2AB0-4463-A585-F47C01A50E35}" type="datetimeFigureOut">
              <a:rPr lang="en-ID" smtClean="0"/>
              <a:t>19/11/2024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CF036-13F1-4671-8880-7CDC1B8C9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98C6C-9123-4DB6-B4C5-7716229AF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A36EF-3108-486C-9A65-BDB60116D6B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685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859C27-9DE5-4462-ACC8-07F6CE0BF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577AD8-762B-4C8D-82AE-5816D74A3852}"/>
              </a:ext>
            </a:extLst>
          </p:cNvPr>
          <p:cNvSpPr/>
          <p:nvPr/>
        </p:nvSpPr>
        <p:spPr>
          <a:xfrm>
            <a:off x="2841765" y="2775707"/>
            <a:ext cx="6508461" cy="130658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B675A-CE33-4350-8215-AB2374A611D5}"/>
              </a:ext>
            </a:extLst>
          </p:cNvPr>
          <p:cNvSpPr txBox="1"/>
          <p:nvPr/>
        </p:nvSpPr>
        <p:spPr>
          <a:xfrm>
            <a:off x="3096349" y="2890390"/>
            <a:ext cx="5999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Inter tight"/>
              </a:rPr>
              <a:t>Komponen</a:t>
            </a:r>
            <a:r>
              <a:rPr lang="en-US" sz="3200" dirty="0">
                <a:solidFill>
                  <a:schemeClr val="bg1"/>
                </a:solidFill>
                <a:latin typeface="Inter tigh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nter tight"/>
              </a:rPr>
              <a:t>Teknologi</a:t>
            </a:r>
            <a:r>
              <a:rPr lang="en-US" sz="3200" dirty="0">
                <a:solidFill>
                  <a:schemeClr val="bg1"/>
                </a:solidFill>
                <a:latin typeface="Inter tigh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nter tight"/>
              </a:rPr>
              <a:t>Informasi</a:t>
            </a:r>
            <a:endParaRPr lang="en-US" sz="3200" dirty="0">
              <a:solidFill>
                <a:schemeClr val="bg1"/>
              </a:solidFill>
              <a:latin typeface="Inter tight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Inter tight"/>
              </a:rPr>
              <a:t>dan </a:t>
            </a:r>
            <a:r>
              <a:rPr lang="en-US" sz="3200" dirty="0" err="1">
                <a:solidFill>
                  <a:schemeClr val="bg1"/>
                </a:solidFill>
                <a:latin typeface="Inter tight"/>
              </a:rPr>
              <a:t>Sistem</a:t>
            </a:r>
            <a:r>
              <a:rPr lang="en-US" sz="3200" dirty="0">
                <a:solidFill>
                  <a:schemeClr val="bg1"/>
                </a:solidFill>
                <a:latin typeface="Inter tigh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nter tight"/>
              </a:rPr>
              <a:t>Operasi</a:t>
            </a:r>
            <a:endParaRPr lang="en-ID" sz="3200" dirty="0">
              <a:solidFill>
                <a:schemeClr val="bg1"/>
              </a:solidFill>
              <a:latin typeface="Inter tight"/>
            </a:endParaRPr>
          </a:p>
        </p:txBody>
      </p:sp>
    </p:spTree>
    <p:extLst>
      <p:ext uri="{BB962C8B-B14F-4D97-AF65-F5344CB8AC3E}">
        <p14:creationId xmlns:p14="http://schemas.microsoft.com/office/powerpoint/2010/main" val="2653013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9FCB8CBE-6825-E5F9-2008-B7D8365D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838" y="-9017000"/>
            <a:ext cx="31014034" cy="17445394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D62534-C5C5-4E73-B4B7-7C19CEC778B4}"/>
              </a:ext>
            </a:extLst>
          </p:cNvPr>
          <p:cNvSpPr/>
          <p:nvPr/>
        </p:nvSpPr>
        <p:spPr>
          <a:xfrm>
            <a:off x="696461" y="1048048"/>
            <a:ext cx="6744574" cy="230832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B30B7-B2E8-40CE-97D4-F1FB2C82251D}"/>
              </a:ext>
            </a:extLst>
          </p:cNvPr>
          <p:cNvSpPr txBox="1"/>
          <p:nvPr/>
        </p:nvSpPr>
        <p:spPr>
          <a:xfrm>
            <a:off x="3171039" y="838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733D5-A905-41D7-AB2E-3C9C70B98624}"/>
              </a:ext>
            </a:extLst>
          </p:cNvPr>
          <p:cNvSpPr txBox="1"/>
          <p:nvPr/>
        </p:nvSpPr>
        <p:spPr>
          <a:xfrm>
            <a:off x="696461" y="1074624"/>
            <a:ext cx="6828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Hardware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Definisi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fisik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mendukung</a:t>
            </a: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pemrosesan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Contoh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CPU, RAM, Hard Disk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Monitor, Printer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Keyboard, Mouse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Jaringan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047CF-A0F2-4E8F-A66E-BAEEF836824B}"/>
              </a:ext>
            </a:extLst>
          </p:cNvPr>
          <p:cNvSpPr txBox="1"/>
          <p:nvPr/>
        </p:nvSpPr>
        <p:spPr>
          <a:xfrm>
            <a:off x="587404" y="469567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Komponen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Teknologi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5E7954F-49FE-424E-8733-35C2A7322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493046"/>
              </p:ext>
            </p:extLst>
          </p:nvPr>
        </p:nvGraphicFramePr>
        <p:xfrm>
          <a:off x="1087307" y="3289156"/>
          <a:ext cx="4167464" cy="2854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E86DC109-6AC6-49D1-A597-B8E7925AF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2784" y="1506894"/>
            <a:ext cx="3844212" cy="384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03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C1B5C-02B8-4687-90AB-16CEC8386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0192"/>
            <a:ext cx="15848412" cy="89081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9ABD1-5D2C-4EFE-A5BA-E2C59C0553C7}"/>
              </a:ext>
            </a:extLst>
          </p:cNvPr>
          <p:cNvSpPr/>
          <p:nvPr/>
        </p:nvSpPr>
        <p:spPr>
          <a:xfrm>
            <a:off x="3375112" y="564859"/>
            <a:ext cx="8305054" cy="26224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7A299B-3C63-4789-9412-2C0636E7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84" y="748612"/>
            <a:ext cx="2143125" cy="2143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070BEF-5A6F-4FA9-A788-88628473F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372" y="3640348"/>
            <a:ext cx="2684106" cy="21833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FC581F-ED8F-4B48-9275-9E4057877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95" y="3631710"/>
            <a:ext cx="2248206" cy="2192001"/>
          </a:xfrm>
          <a:prstGeom prst="rect">
            <a:avLst/>
          </a:prstGeom>
        </p:spPr>
      </p:pic>
      <p:sp>
        <p:nvSpPr>
          <p:cNvPr id="3" name="Kotak Teks 2">
            <a:extLst>
              <a:ext uri="{FF2B5EF4-FFF2-40B4-BE49-F238E27FC236}">
                <a16:creationId xmlns:a16="http://schemas.microsoft.com/office/drawing/2014/main" id="{304718B4-878F-FB87-D4ED-E033267C48FA}"/>
              </a:ext>
            </a:extLst>
          </p:cNvPr>
          <p:cNvSpPr txBox="1"/>
          <p:nvPr/>
        </p:nvSpPr>
        <p:spPr>
          <a:xfrm>
            <a:off x="3549606" y="860411"/>
            <a:ext cx="7956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solidFill>
                  <a:schemeClr val="bg1"/>
                </a:solidFill>
              </a:rPr>
              <a:t>Software (</a:t>
            </a:r>
            <a:r>
              <a:rPr lang="en-ID" b="1" dirty="0" err="1">
                <a:solidFill>
                  <a:schemeClr val="bg1"/>
                </a:solidFill>
              </a:rPr>
              <a:t>Perangkat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Lunak</a:t>
            </a:r>
            <a:r>
              <a:rPr lang="en-ID" b="1" dirty="0">
                <a:solidFill>
                  <a:schemeClr val="bg1"/>
                </a:solidFill>
              </a:rPr>
              <a:t>)</a:t>
            </a:r>
            <a:endParaRPr lang="en-ID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Definisi</a:t>
            </a:r>
            <a:r>
              <a:rPr lang="en-ID" dirty="0">
                <a:solidFill>
                  <a:schemeClr val="bg1"/>
                </a:solidFill>
              </a:rPr>
              <a:t>: Program </a:t>
            </a:r>
            <a:r>
              <a:rPr lang="en-ID" dirty="0" err="1">
                <a:solidFill>
                  <a:schemeClr val="bg1"/>
                </a:solidFill>
              </a:rPr>
              <a:t>atau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memberikan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instruksi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kepada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keras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Jenis-jenis</a:t>
            </a:r>
            <a:r>
              <a:rPr lang="en-ID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Operasi</a:t>
            </a:r>
            <a:r>
              <a:rPr lang="en-ID" dirty="0">
                <a:solidFill>
                  <a:schemeClr val="bg1"/>
                </a:solidFill>
              </a:rPr>
              <a:t>: Windows, Linux, macOS.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 err="1">
                <a:solidFill>
                  <a:schemeClr val="bg1"/>
                </a:solidFill>
              </a:rPr>
              <a:t>Aplikasi</a:t>
            </a:r>
            <a:r>
              <a:rPr lang="en-ID" dirty="0">
                <a:solidFill>
                  <a:schemeClr val="bg1"/>
                </a:solidFill>
              </a:rPr>
              <a:t>: Microsoft Office, Adobe Photoshop.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D" dirty="0">
                <a:solidFill>
                  <a:schemeClr val="bg1"/>
                </a:solidFill>
              </a:rPr>
              <a:t>Software </a:t>
            </a:r>
            <a:r>
              <a:rPr lang="en-ID" dirty="0" err="1">
                <a:solidFill>
                  <a:schemeClr val="bg1"/>
                </a:solidFill>
              </a:rPr>
              <a:t>Pendukung</a:t>
            </a:r>
            <a:r>
              <a:rPr lang="en-ID" dirty="0">
                <a:solidFill>
                  <a:schemeClr val="bg1"/>
                </a:solidFill>
              </a:rPr>
              <a:t>: Database (MySQL), Middleware</a:t>
            </a:r>
            <a:r>
              <a:rPr lang="en-ID" dirty="0"/>
              <a:t>.</a:t>
            </a:r>
          </a:p>
          <a:p>
            <a:endParaRPr lang="en-US" dirty="0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EF1B714B-93C1-B497-7BBC-337C1D4E3E4F}"/>
              </a:ext>
            </a:extLst>
          </p:cNvPr>
          <p:cNvGrpSpPr/>
          <p:nvPr/>
        </p:nvGrpSpPr>
        <p:grpSpPr>
          <a:xfrm>
            <a:off x="7090913" y="3640348"/>
            <a:ext cx="2376000" cy="2196000"/>
            <a:chOff x="7090913" y="3640348"/>
            <a:chExt cx="2684107" cy="2493033"/>
          </a:xfrm>
        </p:grpSpPr>
        <p:sp>
          <p:nvSpPr>
            <p:cNvPr id="6" name="Persegi Panjang 5">
              <a:extLst>
                <a:ext uri="{FF2B5EF4-FFF2-40B4-BE49-F238E27FC236}">
                  <a16:creationId xmlns:a16="http://schemas.microsoft.com/office/drawing/2014/main" id="{269A349D-7F79-34F5-7B87-6FDB9A29BEC0}"/>
                </a:ext>
              </a:extLst>
            </p:cNvPr>
            <p:cNvSpPr/>
            <p:nvPr/>
          </p:nvSpPr>
          <p:spPr>
            <a:xfrm>
              <a:off x="7090913" y="3640348"/>
              <a:ext cx="2684107" cy="24930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ambar 4">
              <a:extLst>
                <a:ext uri="{FF2B5EF4-FFF2-40B4-BE49-F238E27FC236}">
                  <a16:creationId xmlns:a16="http://schemas.microsoft.com/office/drawing/2014/main" id="{19ADA056-2D7B-B885-A5F1-91E8D9B2A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4757" y="3718156"/>
              <a:ext cx="2415225" cy="2415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3478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BAF1EF9-E5EB-0B53-D8AF-82C94639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93396" y="0"/>
            <a:ext cx="15285396" cy="8591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187A55-B9AB-43CE-A4FD-B1C24E55EC37}"/>
              </a:ext>
            </a:extLst>
          </p:cNvPr>
          <p:cNvSpPr txBox="1"/>
          <p:nvPr/>
        </p:nvSpPr>
        <p:spPr>
          <a:xfrm>
            <a:off x="4309184" y="516800"/>
            <a:ext cx="3573625" cy="531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b="1" dirty="0">
                <a:solidFill>
                  <a:schemeClr val="bg1"/>
                </a:solidFill>
              </a:rPr>
              <a:t>Konsep Sistem Operasi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ED732F-4466-46A7-84FD-92F31C93931D}"/>
              </a:ext>
            </a:extLst>
          </p:cNvPr>
          <p:cNvSpPr/>
          <p:nvPr/>
        </p:nvSpPr>
        <p:spPr>
          <a:xfrm>
            <a:off x="1303167" y="1059157"/>
            <a:ext cx="9585654" cy="261257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D2D4FB-A967-4E99-ACD1-B7B199FB7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010" y="3813051"/>
            <a:ext cx="2951969" cy="2564523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53C9E4FE-8CF2-292E-3518-E47209482238}"/>
              </a:ext>
            </a:extLst>
          </p:cNvPr>
          <p:cNvSpPr txBox="1"/>
          <p:nvPr/>
        </p:nvSpPr>
        <p:spPr>
          <a:xfrm>
            <a:off x="1506124" y="1227728"/>
            <a:ext cx="93826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Definisi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Operasi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mengelola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lainnya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Berfungsi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perantara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Fungsi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Utama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Operasi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Mengelola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komputer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Menyediakan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lingkungan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lunak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dijalankan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Mengontrol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mengkoordinasikan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penggunaan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perangkat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1720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DC0ED-8C14-46EA-940F-B3A063D1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242"/>
            <a:ext cx="16751030" cy="6891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8C17DA-BF98-4D92-BD8F-5E4861169341}"/>
              </a:ext>
            </a:extLst>
          </p:cNvPr>
          <p:cNvSpPr txBox="1"/>
          <p:nvPr/>
        </p:nvSpPr>
        <p:spPr>
          <a:xfrm>
            <a:off x="673217" y="521398"/>
            <a:ext cx="2204207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D" b="1" dirty="0" err="1"/>
              <a:t>Tugas</a:t>
            </a:r>
            <a:r>
              <a:rPr lang="en-ID" b="1" dirty="0"/>
              <a:t> </a:t>
            </a:r>
            <a:r>
              <a:rPr lang="en-ID" b="1" dirty="0" err="1"/>
              <a:t>Sistem</a:t>
            </a:r>
            <a:r>
              <a:rPr lang="en-ID" b="1" dirty="0"/>
              <a:t> </a:t>
            </a:r>
            <a:r>
              <a:rPr lang="en-ID" b="1" dirty="0" err="1"/>
              <a:t>Operasi</a:t>
            </a:r>
            <a:endParaRPr lang="en-ID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E582E-161C-429A-A3D2-2C4E0F59A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195" y="2106044"/>
            <a:ext cx="4540642" cy="3178450"/>
          </a:xfrm>
          <a:prstGeom prst="rect">
            <a:avLst/>
          </a:prstGeom>
        </p:spPr>
      </p:pic>
      <p:sp>
        <p:nvSpPr>
          <p:cNvPr id="2" name="Persegi Panjang 1">
            <a:extLst>
              <a:ext uri="{FF2B5EF4-FFF2-40B4-BE49-F238E27FC236}">
                <a16:creationId xmlns:a16="http://schemas.microsoft.com/office/drawing/2014/main" id="{5DA4F575-8696-E2FF-7983-6FF3FA4336E6}"/>
              </a:ext>
            </a:extLst>
          </p:cNvPr>
          <p:cNvSpPr/>
          <p:nvPr/>
        </p:nvSpPr>
        <p:spPr>
          <a:xfrm>
            <a:off x="677732" y="1023289"/>
            <a:ext cx="6090085" cy="503576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7A315365-4FB2-EDA6-638E-3727B7930A5E}"/>
              </a:ext>
            </a:extLst>
          </p:cNvPr>
          <p:cNvSpPr txBox="1"/>
          <p:nvPr/>
        </p:nvSpPr>
        <p:spPr>
          <a:xfrm>
            <a:off x="913779" y="1131334"/>
            <a:ext cx="55418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Manajemen</a:t>
            </a:r>
            <a:r>
              <a:rPr lang="en-ID" b="1" dirty="0">
                <a:solidFill>
                  <a:schemeClr val="bg1"/>
                </a:solidFill>
              </a:rPr>
              <a:t> Proses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Mengelola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eksekusi</a:t>
            </a:r>
            <a:r>
              <a:rPr lang="en-ID" dirty="0">
                <a:solidFill>
                  <a:schemeClr val="bg1"/>
                </a:solidFill>
              </a:rPr>
              <a:t> proses (multitasking, multithreading).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Menangani</a:t>
            </a:r>
            <a:r>
              <a:rPr lang="en-ID" dirty="0">
                <a:solidFill>
                  <a:schemeClr val="bg1"/>
                </a:solidFill>
              </a:rPr>
              <a:t> deadlock, </a:t>
            </a:r>
            <a:r>
              <a:rPr lang="en-ID" dirty="0" err="1">
                <a:solidFill>
                  <a:schemeClr val="bg1"/>
                </a:solidFill>
              </a:rPr>
              <a:t>pengalokasian</a:t>
            </a:r>
            <a:r>
              <a:rPr lang="en-ID" dirty="0">
                <a:solidFill>
                  <a:schemeClr val="bg1"/>
                </a:solidFill>
              </a:rPr>
              <a:t> CPU.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Manajemen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Memori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Mengatur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alokasi</a:t>
            </a:r>
            <a:r>
              <a:rPr lang="en-ID" dirty="0">
                <a:solidFill>
                  <a:schemeClr val="bg1"/>
                </a:solidFill>
              </a:rPr>
              <a:t> dan de-</a:t>
            </a:r>
            <a:r>
              <a:rPr lang="en-ID" dirty="0" err="1">
                <a:solidFill>
                  <a:schemeClr val="bg1"/>
                </a:solidFill>
              </a:rPr>
              <a:t>alokasi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memori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Menyediakan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memori</a:t>
            </a:r>
            <a:r>
              <a:rPr lang="en-ID" dirty="0">
                <a:solidFill>
                  <a:schemeClr val="bg1"/>
                </a:solidFill>
              </a:rPr>
              <a:t> virtual.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Manajemen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Perangkat</a:t>
            </a:r>
            <a:r>
              <a:rPr lang="en-ID" b="1" dirty="0">
                <a:solidFill>
                  <a:schemeClr val="bg1"/>
                </a:solidFill>
              </a:rPr>
              <a:t> I/O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Mengelola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komunikasi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 input dan output.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dirty="0">
                <a:solidFill>
                  <a:schemeClr val="bg1"/>
                </a:solidFill>
              </a:rPr>
              <a:t>Driver </a:t>
            </a:r>
            <a:r>
              <a:rPr lang="en-ID" dirty="0" err="1">
                <a:solidFill>
                  <a:schemeClr val="bg1"/>
                </a:solidFill>
              </a:rPr>
              <a:t>perangkat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Manajemen</a:t>
            </a:r>
            <a:r>
              <a:rPr lang="en-ID" b="1" dirty="0">
                <a:solidFill>
                  <a:schemeClr val="bg1"/>
                </a:solidFill>
              </a:rPr>
              <a:t> File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Menyediakan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struktur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penyimpanan</a:t>
            </a:r>
            <a:r>
              <a:rPr lang="en-ID" dirty="0">
                <a:solidFill>
                  <a:schemeClr val="bg1"/>
                </a:solidFill>
              </a:rPr>
              <a:t> data.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Menangani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operasi</a:t>
            </a:r>
            <a:r>
              <a:rPr lang="en-ID" dirty="0">
                <a:solidFill>
                  <a:schemeClr val="bg1"/>
                </a:solidFill>
              </a:rPr>
              <a:t> file (</a:t>
            </a:r>
            <a:r>
              <a:rPr lang="en-ID" dirty="0" err="1">
                <a:solidFill>
                  <a:schemeClr val="bg1"/>
                </a:solidFill>
              </a:rPr>
              <a:t>baca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tulis</a:t>
            </a:r>
            <a:r>
              <a:rPr lang="en-ID" dirty="0">
                <a:solidFill>
                  <a:schemeClr val="bg1"/>
                </a:solidFill>
              </a:rPr>
              <a:t>, delete).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Keamanan</a:t>
            </a:r>
            <a:r>
              <a:rPr lang="en-ID" b="1" dirty="0">
                <a:solidFill>
                  <a:schemeClr val="bg1"/>
                </a:solidFill>
              </a:rPr>
              <a:t> dan </a:t>
            </a:r>
            <a:r>
              <a:rPr lang="en-ID" b="1" dirty="0" err="1">
                <a:solidFill>
                  <a:schemeClr val="bg1"/>
                </a:solidFill>
              </a:rPr>
              <a:t>Proteksi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Melindungi</a:t>
            </a:r>
            <a:r>
              <a:rPr lang="en-ID" dirty="0">
                <a:solidFill>
                  <a:schemeClr val="bg1"/>
                </a:solidFill>
              </a:rPr>
              <a:t> data dan </a:t>
            </a:r>
            <a:r>
              <a:rPr lang="en-ID" dirty="0" err="1">
                <a:solidFill>
                  <a:schemeClr val="bg1"/>
                </a:solidFill>
              </a:rPr>
              <a:t>sumber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akses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tidak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sah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9504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7FD9B89-F07C-83CD-032C-237A014E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8647" y="0"/>
            <a:ext cx="14740647" cy="6891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EEA26-DB00-4551-A1CD-9008C6BFC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59" y="1206856"/>
            <a:ext cx="4444288" cy="4444288"/>
          </a:xfrm>
          <a:prstGeom prst="rect">
            <a:avLst/>
          </a:prstGeom>
        </p:spPr>
      </p:pic>
      <p:sp>
        <p:nvSpPr>
          <p:cNvPr id="2" name="Persegi Panjang 1">
            <a:extLst>
              <a:ext uri="{FF2B5EF4-FFF2-40B4-BE49-F238E27FC236}">
                <a16:creationId xmlns:a16="http://schemas.microsoft.com/office/drawing/2014/main" id="{4F943F1D-CC01-1A8B-6E5B-BC9105BC2908}"/>
              </a:ext>
            </a:extLst>
          </p:cNvPr>
          <p:cNvSpPr/>
          <p:nvPr/>
        </p:nvSpPr>
        <p:spPr>
          <a:xfrm>
            <a:off x="332509" y="290945"/>
            <a:ext cx="6299200" cy="598054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40A1CFFF-DF4F-15EA-E3FA-2A70FE0530F9}"/>
              </a:ext>
            </a:extLst>
          </p:cNvPr>
          <p:cNvSpPr txBox="1"/>
          <p:nvPr/>
        </p:nvSpPr>
        <p:spPr>
          <a:xfrm>
            <a:off x="438435" y="290945"/>
            <a:ext cx="60873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err="1">
                <a:solidFill>
                  <a:schemeClr val="bg1"/>
                </a:solidFill>
              </a:rPr>
              <a:t>Jenis-jenis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Sistem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Operasi</a:t>
            </a:r>
            <a:endParaRPr lang="en-ID" b="1" dirty="0">
              <a:solidFill>
                <a:schemeClr val="bg1"/>
              </a:solidFill>
            </a:endParaRPr>
          </a:p>
          <a:p>
            <a:endParaRPr lang="en-ID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Berdasarkan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Penggunaan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Single-User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operasi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untuk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pengguna</a:t>
            </a:r>
            <a:r>
              <a:rPr lang="en-ID" dirty="0">
                <a:solidFill>
                  <a:schemeClr val="bg1"/>
                </a:solidFill>
              </a:rPr>
              <a:t> (Windows 10, macOS).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Multi-User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Mendukung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banyak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pengguna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bersamaan</a:t>
            </a:r>
            <a:r>
              <a:rPr lang="en-ID" dirty="0">
                <a:solidFill>
                  <a:schemeClr val="bg1"/>
                </a:solidFill>
              </a:rPr>
              <a:t> (Linux, Unix).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Berdasarkan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Arsitektur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Desktop OS</a:t>
            </a:r>
            <a:r>
              <a:rPr lang="en-ID" dirty="0">
                <a:solidFill>
                  <a:schemeClr val="bg1"/>
                </a:solidFill>
              </a:rPr>
              <a:t>: Windows, macOS.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Mobile OS</a:t>
            </a:r>
            <a:r>
              <a:rPr lang="en-ID" dirty="0">
                <a:solidFill>
                  <a:schemeClr val="bg1"/>
                </a:solidFill>
              </a:rPr>
              <a:t>: Android, iOS.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Berdasarkan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Fungsionalitas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Batch Processing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Menjalankan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tugas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secara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berkelompok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Real-Time OS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Digunakan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respons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waktu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nyata</a:t>
            </a:r>
            <a:r>
              <a:rPr lang="en-ID" dirty="0">
                <a:solidFill>
                  <a:schemeClr val="bg1"/>
                </a:solidFill>
              </a:rPr>
              <a:t> (</a:t>
            </a:r>
            <a:r>
              <a:rPr lang="en-ID" dirty="0" err="1">
                <a:solidFill>
                  <a:schemeClr val="bg1"/>
                </a:solidFill>
              </a:rPr>
              <a:t>Contoh</a:t>
            </a:r>
            <a:r>
              <a:rPr lang="en-ID" dirty="0">
                <a:solidFill>
                  <a:schemeClr val="bg1"/>
                </a:solidFill>
              </a:rPr>
              <a:t>: </a:t>
            </a:r>
            <a:r>
              <a:rPr lang="en-ID" dirty="0" err="1">
                <a:solidFill>
                  <a:schemeClr val="bg1"/>
                </a:solidFill>
              </a:rPr>
              <a:t>sistem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kendali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industri</a:t>
            </a:r>
            <a:r>
              <a:rPr lang="en-ID" dirty="0">
                <a:solidFill>
                  <a:schemeClr val="bg1"/>
                </a:solidFill>
              </a:rPr>
              <a:t>).</a:t>
            </a:r>
          </a:p>
          <a:p>
            <a:pPr>
              <a:buFont typeface="+mj-lt"/>
              <a:buAutoNum type="arabicPeriod"/>
            </a:pPr>
            <a:r>
              <a:rPr lang="en-ID" b="1" dirty="0" err="1">
                <a:solidFill>
                  <a:schemeClr val="bg1"/>
                </a:solidFill>
              </a:rPr>
              <a:t>Contoh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Populer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Windows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Linux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macOS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Android</a:t>
            </a:r>
            <a:endParaRPr lang="en-ID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b="1" dirty="0">
                <a:solidFill>
                  <a:schemeClr val="bg1"/>
                </a:solidFill>
              </a:rPr>
              <a:t>iOS</a:t>
            </a:r>
            <a:endParaRPr lang="en-ID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04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41D020-ADB0-4B5C-AF9D-71786BAA9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76" y="361098"/>
            <a:ext cx="11553048" cy="6135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9BE397-AD72-4F1F-B0C2-02F6BE79300D}"/>
              </a:ext>
            </a:extLst>
          </p:cNvPr>
          <p:cNvSpPr txBox="1"/>
          <p:nvPr/>
        </p:nvSpPr>
        <p:spPr>
          <a:xfrm>
            <a:off x="753447" y="768508"/>
            <a:ext cx="1653853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D" sz="3200" b="1" dirty="0" err="1"/>
              <a:t>Penutup</a:t>
            </a:r>
            <a:endParaRPr lang="en-ID" sz="3200" b="1" dirty="0"/>
          </a:p>
        </p:txBody>
      </p:sp>
      <p:sp>
        <p:nvSpPr>
          <p:cNvPr id="2" name="Persegi Panjang 1">
            <a:extLst>
              <a:ext uri="{FF2B5EF4-FFF2-40B4-BE49-F238E27FC236}">
                <a16:creationId xmlns:a16="http://schemas.microsoft.com/office/drawing/2014/main" id="{CBC7A57A-653E-B834-B4F9-3A7FB9D6B727}"/>
              </a:ext>
            </a:extLst>
          </p:cNvPr>
          <p:cNvSpPr/>
          <p:nvPr/>
        </p:nvSpPr>
        <p:spPr>
          <a:xfrm>
            <a:off x="753447" y="1549818"/>
            <a:ext cx="7546206" cy="36767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CC2387C0-93CB-16D5-FACA-938F5D24B039}"/>
              </a:ext>
            </a:extLst>
          </p:cNvPr>
          <p:cNvSpPr txBox="1"/>
          <p:nvPr/>
        </p:nvSpPr>
        <p:spPr>
          <a:xfrm>
            <a:off x="875899" y="1887744"/>
            <a:ext cx="71419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ID" sz="2800" b="1" dirty="0">
                <a:solidFill>
                  <a:schemeClr val="bg1"/>
                </a:solidFill>
              </a:rPr>
              <a:t>Kesimpulan</a:t>
            </a:r>
            <a:endParaRPr lang="en-ID" sz="28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ID" sz="2800" dirty="0" err="1">
                <a:solidFill>
                  <a:schemeClr val="bg1"/>
                </a:solidFill>
              </a:rPr>
              <a:t>Komponen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teknologi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informasi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terdiri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dari</a:t>
            </a:r>
            <a:r>
              <a:rPr lang="en-ID" sz="2800" dirty="0">
                <a:solidFill>
                  <a:schemeClr val="bg1"/>
                </a:solidFill>
              </a:rPr>
              <a:t> hardware, software, dan </a:t>
            </a:r>
            <a:r>
              <a:rPr lang="en-ID" sz="2800" dirty="0" err="1">
                <a:solidFill>
                  <a:schemeClr val="bg1"/>
                </a:solidFill>
              </a:rPr>
              <a:t>brainware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D" sz="2800" dirty="0" err="1">
                <a:solidFill>
                  <a:schemeClr val="bg1"/>
                </a:solidFill>
              </a:rPr>
              <a:t>Sistem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operasi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adalah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perangkat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lunak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utama</a:t>
            </a:r>
            <a:r>
              <a:rPr lang="en-ID" sz="2800" dirty="0">
                <a:solidFill>
                  <a:schemeClr val="bg1"/>
                </a:solidFill>
              </a:rPr>
              <a:t> yang </a:t>
            </a:r>
            <a:r>
              <a:rPr lang="en-ID" sz="2800" dirty="0" err="1">
                <a:solidFill>
                  <a:schemeClr val="bg1"/>
                </a:solidFill>
              </a:rPr>
              <a:t>mengelola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semua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sumber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daya</a:t>
            </a:r>
            <a:r>
              <a:rPr lang="en-ID" sz="2800" dirty="0">
                <a:solidFill>
                  <a:schemeClr val="bg1"/>
                </a:solidFill>
              </a:rPr>
              <a:t> </a:t>
            </a:r>
            <a:r>
              <a:rPr lang="en-ID" sz="2800" dirty="0" err="1">
                <a:solidFill>
                  <a:schemeClr val="bg1"/>
                </a:solidFill>
              </a:rPr>
              <a:t>komputer</a:t>
            </a:r>
            <a:r>
              <a:rPr lang="en-ID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6809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A07ABDD-2A9B-65F2-5B63-FA146DAA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5881" y="-4320723"/>
            <a:ext cx="29183762" cy="15499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C009F0-DD44-4E74-A272-6C34429D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571625"/>
            <a:ext cx="5715000" cy="3714750"/>
          </a:xfrm>
          <a:prstGeom prst="rect">
            <a:avLst/>
          </a:prstGeom>
        </p:spPr>
      </p:pic>
      <p:sp>
        <p:nvSpPr>
          <p:cNvPr id="3" name="Balon Percakapan: Oval 2">
            <a:extLst>
              <a:ext uri="{FF2B5EF4-FFF2-40B4-BE49-F238E27FC236}">
                <a16:creationId xmlns:a16="http://schemas.microsoft.com/office/drawing/2014/main" id="{5B1C1832-3075-7CB0-5C67-04FEF9C1BC27}"/>
              </a:ext>
            </a:extLst>
          </p:cNvPr>
          <p:cNvSpPr/>
          <p:nvPr/>
        </p:nvSpPr>
        <p:spPr>
          <a:xfrm>
            <a:off x="7620000" y="1212711"/>
            <a:ext cx="4216400" cy="2241689"/>
          </a:xfrm>
          <a:prstGeom prst="wedgeEllipseCallou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4B10C330-2979-E649-D253-76065C6035AD}"/>
              </a:ext>
            </a:extLst>
          </p:cNvPr>
          <p:cNvSpPr/>
          <p:nvPr/>
        </p:nvSpPr>
        <p:spPr>
          <a:xfrm>
            <a:off x="8153730" y="1871890"/>
            <a:ext cx="31489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5419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329</Words>
  <Application>Microsoft Office PowerPoint</Application>
  <PresentationFormat>Layar Lebar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Inter tight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INSTIKI</dc:creator>
  <cp:lastModifiedBy>Rama Yuwan</cp:lastModifiedBy>
  <cp:revision>2</cp:revision>
  <dcterms:created xsi:type="dcterms:W3CDTF">2024-11-19T01:56:12Z</dcterms:created>
  <dcterms:modified xsi:type="dcterms:W3CDTF">2024-11-19T07:13:05Z</dcterms:modified>
</cp:coreProperties>
</file>